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2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37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9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23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76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9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47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98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38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6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5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CA9E9-DD49-4E80-9B57-4DB1A793942D}" type="datetimeFigureOut">
              <a:rPr lang="en-US" smtClean="0"/>
              <a:t>25/12/2020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CB542-7ED3-479E-BBCE-3B01831A1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22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438958"/>
            <a:ext cx="7667625" cy="4657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8566" y="1287052"/>
            <a:ext cx="58914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18: </a:t>
            </a:r>
            <a:endParaRPr lang="en-US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phép cộng,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 trong phạm vi 10</a:t>
            </a:r>
            <a:endParaRPr lang="en-US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1719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/>
          <p:nvPr/>
        </p:nvSpPr>
        <p:spPr>
          <a:xfrm>
            <a:off x="990600" y="293318"/>
            <a:ext cx="2971800" cy="584415"/>
          </a:xfrm>
          <a:prstGeom prst="roundRect">
            <a:avLst/>
          </a:prstGeom>
          <a:solidFill>
            <a:srgbClr val="80C53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Tính nhẩm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8118" y="381000"/>
            <a:ext cx="413360" cy="496733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1</a:t>
            </a:r>
          </a:p>
        </p:txBody>
      </p:sp>
      <p:pic>
        <p:nvPicPr>
          <p:cNvPr id="6" name="Picture 5" descr="118371685_238570110723370_91056656794284657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478" y="877733"/>
            <a:ext cx="7818120" cy="474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991772" y="365761"/>
            <a:ext cx="939019" cy="8917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1"/>
                </a:solidFill>
                <a:latin typeface=".VnAvant" panose="020BE200000000000000" pitchFamily="34" charset="0"/>
              </a:rPr>
              <a:t>2</a:t>
            </a:r>
          </a:p>
        </p:txBody>
      </p:sp>
      <p:sp>
        <p:nvSpPr>
          <p:cNvPr id="4" name="Rectangle 3"/>
          <p:cNvSpPr/>
          <p:nvPr/>
        </p:nvSpPr>
        <p:spPr>
          <a:xfrm>
            <a:off x="2173458" y="526025"/>
            <a:ext cx="1636542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Số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118463979_617272739217988_3437711999972078621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042" y="1371600"/>
            <a:ext cx="7593036" cy="2446899"/>
          </a:xfrm>
          <a:prstGeom prst="rect">
            <a:avLst/>
          </a:prstGeom>
        </p:spPr>
      </p:pic>
      <p:pic>
        <p:nvPicPr>
          <p:cNvPr id="9" name="Picture 8" descr="118071898_354394985582386_3604398270943174904_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" y="3505200"/>
            <a:ext cx="7913077" cy="3200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36442" y="3818499"/>
            <a:ext cx="2897358" cy="731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b)&gt;; &lt;; = ?</a:t>
            </a:r>
            <a:endParaRPr lang="en-US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73577" y="1752600"/>
            <a:ext cx="818271" cy="144780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4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4800600" y="1828800"/>
            <a:ext cx="1060704" cy="13716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4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6553200" y="1676400"/>
            <a:ext cx="1524000" cy="1676400"/>
          </a:xfrm>
          <a:prstGeom prst="star1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</a:rPr>
              <a:t>10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1200" y="5029200"/>
            <a:ext cx="408069" cy="60960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051069" y="5029200"/>
            <a:ext cx="408069" cy="60960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11165" y="5056909"/>
            <a:ext cx="408069" cy="609600"/>
          </a:xfrm>
          <a:prstGeom prst="rect">
            <a:avLst/>
          </a:prstGeom>
          <a:solidFill>
            <a:schemeClr val="bg1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2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2" grpId="0" animBg="1"/>
      <p:bldP spid="3" grpId="0" animBg="1"/>
      <p:bldP spid="12" grpId="0" build="p" animBg="1"/>
      <p:bldP spid="13" grpId="0" build="p" animBg="1"/>
      <p:bldP spid="1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6"/>
          <p:cNvSpPr/>
          <p:nvPr/>
        </p:nvSpPr>
        <p:spPr>
          <a:xfrm>
            <a:off x="122981" y="287783"/>
            <a:ext cx="654150" cy="58441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Times New Roman" panose="02020603050405020304" charset="0"/>
                <a:cs typeface="Times New Roman" panose="02020603050405020304" charset="0"/>
              </a:rPr>
              <a:t>3</a:t>
            </a:r>
            <a:endParaRPr lang="en-US" sz="2800" b="1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7131" y="348978"/>
            <a:ext cx="786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bông hoa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hép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có kết quả bằng 5?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118264962_309617403651018_5616025591446391082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7453" y="1631852"/>
            <a:ext cx="7522699" cy="4627978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3048000" y="3581400"/>
            <a:ext cx="12954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395136" y="4114800"/>
            <a:ext cx="1083666" cy="685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257800" y="3505200"/>
            <a:ext cx="10668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17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18121010_257555171882361_3942752793659363814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04800"/>
            <a:ext cx="8060788" cy="5809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3520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minhtuan6990@gmail.com / 01686898975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2020-12-25T10:53:51Z</dcterms:created>
  <dcterms:modified xsi:type="dcterms:W3CDTF">2020-12-25T11:06:46Z</dcterms:modified>
</cp:coreProperties>
</file>